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3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</p:sldIdLst>
  <p:sldSz cx="12192000" cy="6858000"/>
  <p:notesSz cx="7023100" cy="9309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6BA"/>
    <a:srgbClr val="F58C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howGuides="1">
      <p:cViewPr>
        <p:scale>
          <a:sx n="80" d="100"/>
          <a:sy n="80" d="100"/>
        </p:scale>
        <p:origin x="1200" y="79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42927-A7C6-4613-B24A-8ACA9D3301D8}" type="datetimeFigureOut">
              <a:rPr lang="fr-CA" smtClean="0"/>
              <a:t>2023-06-13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8861-9C09-4C9B-939F-8DFDDE8617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5223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40910" y="1122363"/>
            <a:ext cx="7427089" cy="2387600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rgbClr val="00B6BA"/>
                </a:solidFill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3022" y="3602038"/>
            <a:ext cx="6014977" cy="1655762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F58C3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fr-CA" dirty="0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9F61C6EA-2A32-41D4-A3A0-0BDBA21523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74"/>
          <a:stretch/>
        </p:blipFill>
        <p:spPr>
          <a:xfrm rot="20886580">
            <a:off x="-1770830" y="829652"/>
            <a:ext cx="4526542" cy="555662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A6143B96-EC14-49F0-858F-231F954E26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575" y="5785223"/>
            <a:ext cx="2901051" cy="116847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C52EF5CE-FB36-43FE-B5C9-6DE9DEDE4FF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10" y="5795568"/>
            <a:ext cx="1844433" cy="94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582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741" userDrawn="1">
          <p15:clr>
            <a:srgbClr val="FBAE40"/>
          </p15:clr>
        </p15:guide>
        <p15:guide id="2" pos="577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70927" y="346075"/>
            <a:ext cx="9582873" cy="1325563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6BA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3780045"/>
          </a:xfrm>
        </p:spPr>
        <p:txBody>
          <a:bodyPr vert="eaVert"/>
          <a:lstStyle>
            <a:lvl1pPr>
              <a:buClr>
                <a:srgbClr val="F58C39"/>
              </a:buClr>
              <a:defRPr/>
            </a:lvl1pPr>
            <a:lvl2pPr>
              <a:buClr>
                <a:srgbClr val="F58C39"/>
              </a:buClr>
              <a:defRPr/>
            </a:lvl2pPr>
            <a:lvl3pPr>
              <a:buClr>
                <a:srgbClr val="F58C39"/>
              </a:buClr>
              <a:defRPr/>
            </a:lvl3pPr>
            <a:lvl4pPr>
              <a:buClr>
                <a:srgbClr val="F58C39"/>
              </a:buClr>
              <a:defRPr/>
            </a:lvl4pPr>
            <a:lvl5pPr>
              <a:buClr>
                <a:srgbClr val="F58C39"/>
              </a:buClr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398491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93184948-C4C8-450C-B07A-D09AC66463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498"/>
          <a:stretch/>
        </p:blipFill>
        <p:spPr>
          <a:xfrm rot="6345719">
            <a:off x="-475179" y="-413141"/>
            <a:ext cx="1577331" cy="155652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C255C1CB-3FFB-4327-8EB1-96080930995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10" y="5823851"/>
            <a:ext cx="1844433" cy="948056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0E6E8FC-A9DF-43E2-BA88-ADC82A0C114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5457" y="5762962"/>
            <a:ext cx="2883182" cy="116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70640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14" userDrawn="1">
          <p15:clr>
            <a:srgbClr val="FBAE40"/>
          </p15:clr>
        </p15:guide>
        <p15:guide id="2" pos="1186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3"/>
          <p:cNvSpPr txBox="1">
            <a:spLocks/>
          </p:cNvSpPr>
          <p:nvPr userDrawn="1"/>
        </p:nvSpPr>
        <p:spPr>
          <a:xfrm>
            <a:off x="2514744" y="2146206"/>
            <a:ext cx="9361300" cy="10892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b="1" dirty="0">
                <a:solidFill>
                  <a:schemeClr val="accent4"/>
                </a:solidFill>
                <a:cs typeface="Aharoni" panose="02010803020104030203" pitchFamily="2" charset="-79"/>
              </a:rPr>
              <a:t>IHOT du CIUSSS </a:t>
            </a:r>
            <a:br>
              <a:rPr lang="fr-CA" b="1" dirty="0">
                <a:solidFill>
                  <a:schemeClr val="accent4"/>
                </a:solidFill>
                <a:cs typeface="Aharoni" panose="02010803020104030203" pitchFamily="2" charset="-79"/>
              </a:rPr>
            </a:br>
            <a:r>
              <a:rPr lang="fr-CA" sz="3200" b="1" dirty="0">
                <a:solidFill>
                  <a:schemeClr val="accent4"/>
                </a:solidFill>
                <a:cs typeface="Aharoni" panose="02010803020104030203" pitchFamily="2" charset="-79"/>
              </a:rPr>
              <a:t>de l’Est-de-l’Île-de-Montréal</a:t>
            </a:r>
          </a:p>
        </p:txBody>
      </p:sp>
      <p:sp>
        <p:nvSpPr>
          <p:cNvPr id="11" name="Titre 3"/>
          <p:cNvSpPr txBox="1">
            <a:spLocks/>
          </p:cNvSpPr>
          <p:nvPr userDrawn="1"/>
        </p:nvSpPr>
        <p:spPr>
          <a:xfrm>
            <a:off x="2500566" y="3235415"/>
            <a:ext cx="9368389" cy="4687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fr-CA" sz="3600" b="1" dirty="0">
                <a:solidFill>
                  <a:schemeClr val="bg2"/>
                </a:solidFill>
                <a:cs typeface="Aharoni" panose="02010803020104030203" pitchFamily="2" charset="-79"/>
              </a:rPr>
              <a:t>www.ihot.ciusss-estmtl.gouv.qc.ca</a:t>
            </a:r>
            <a:endParaRPr lang="fr-CA" sz="2800" b="1" dirty="0">
              <a:solidFill>
                <a:schemeClr val="bg2"/>
              </a:solidFill>
              <a:cs typeface="Aharoni" panose="02010803020104030203" pitchFamily="2" charset="-79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738352A-75CE-4D0E-82D8-8739C7C3BA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74"/>
          <a:stretch/>
        </p:blipFill>
        <p:spPr>
          <a:xfrm rot="20886580">
            <a:off x="-1770830" y="829652"/>
            <a:ext cx="4526542" cy="55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115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5461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2023-06-13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57040" y="6356350"/>
            <a:ext cx="2593694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7562" y="6369773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1593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498"/>
          <a:stretch/>
        </p:blipFill>
        <p:spPr>
          <a:xfrm rot="6345719">
            <a:off x="-475179" y="-413141"/>
            <a:ext cx="1577331" cy="155652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00B6BA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96946"/>
            <a:ext cx="10515600" cy="3727567"/>
          </a:xfrm>
        </p:spPr>
        <p:txBody>
          <a:bodyPr/>
          <a:lstStyle>
            <a:lvl1pPr>
              <a:buClr>
                <a:srgbClr val="F58C39"/>
              </a:buClr>
              <a:defRPr/>
            </a:lvl1pPr>
            <a:lvl2pPr>
              <a:buClr>
                <a:srgbClr val="F58C39"/>
              </a:buClr>
              <a:defRPr/>
            </a:lvl2pPr>
            <a:lvl3pPr>
              <a:buClr>
                <a:srgbClr val="F58C39"/>
              </a:buClr>
              <a:defRPr/>
            </a:lvl3pPr>
            <a:lvl4pPr>
              <a:buClr>
                <a:srgbClr val="F58C39"/>
              </a:buClr>
              <a:defRPr/>
            </a:lvl4pPr>
            <a:lvl5pPr>
              <a:buClr>
                <a:srgbClr val="F58C39"/>
              </a:buClr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589608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9D1C9BE-244A-4F76-BC1F-4FA394EDD04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5457" y="5762962"/>
            <a:ext cx="2883182" cy="1165731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01881981-8DD4-4AC0-8E63-45A3957895B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10" y="5823851"/>
            <a:ext cx="1844433" cy="94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859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576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3707468" y="0"/>
            <a:ext cx="16082348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512966"/>
            <a:ext cx="10515600" cy="2852737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rgbClr val="00B6BA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392692"/>
            <a:ext cx="10515600" cy="1231822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F58C3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78E760B7-E50C-4854-BA4B-2B3AEE3615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269" y="5806818"/>
            <a:ext cx="2788979" cy="112385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92A78C68-5C24-4B90-9C11-7590028DE1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498"/>
          <a:stretch/>
        </p:blipFill>
        <p:spPr>
          <a:xfrm rot="6345719">
            <a:off x="-475179" y="-413141"/>
            <a:ext cx="1577331" cy="155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204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576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70927" y="346075"/>
            <a:ext cx="9582873" cy="1325563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6BA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764142"/>
          </a:xfrm>
        </p:spPr>
        <p:txBody>
          <a:bodyPr/>
          <a:lstStyle>
            <a:lvl1pPr>
              <a:buClr>
                <a:srgbClr val="F58C39"/>
              </a:buClr>
              <a:defRPr/>
            </a:lvl1pPr>
            <a:lvl2pPr>
              <a:buClr>
                <a:srgbClr val="F58C39"/>
              </a:buClr>
              <a:defRPr/>
            </a:lvl2pPr>
            <a:lvl3pPr>
              <a:buClr>
                <a:srgbClr val="F58C39"/>
              </a:buClr>
              <a:defRPr/>
            </a:lvl3pPr>
            <a:lvl4pPr>
              <a:buClr>
                <a:srgbClr val="F58C39"/>
              </a:buClr>
              <a:defRPr/>
            </a:lvl4pPr>
            <a:lvl5pPr>
              <a:buClr>
                <a:srgbClr val="F58C39"/>
              </a:buClr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64142"/>
          </a:xfrm>
        </p:spPr>
        <p:txBody>
          <a:bodyPr/>
          <a:lstStyle>
            <a:lvl1pPr>
              <a:buClr>
                <a:srgbClr val="F58C39"/>
              </a:buClr>
              <a:defRPr/>
            </a:lvl1pPr>
            <a:lvl2pPr>
              <a:buClr>
                <a:srgbClr val="F58C39"/>
              </a:buClr>
              <a:defRPr/>
            </a:lvl2pPr>
            <a:lvl3pPr>
              <a:buClr>
                <a:srgbClr val="F58C39"/>
              </a:buClr>
              <a:defRPr/>
            </a:lvl3pPr>
            <a:lvl4pPr>
              <a:buClr>
                <a:srgbClr val="F58C39"/>
              </a:buClr>
              <a:defRPr/>
            </a:lvl4pPr>
            <a:lvl5pPr>
              <a:buClr>
                <a:srgbClr val="F58C39"/>
              </a:buClr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324355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BF0E0556-367D-4B86-8425-E1F6893C64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498"/>
          <a:stretch/>
        </p:blipFill>
        <p:spPr>
          <a:xfrm rot="3592507">
            <a:off x="-633539" y="5151168"/>
            <a:ext cx="2066953" cy="2039694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EC84415-967D-4D00-B664-1B93806E74D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538" y="5777126"/>
            <a:ext cx="2766407" cy="111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68109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118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713" y="346075"/>
            <a:ext cx="8859797" cy="1325563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6BA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58C3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110310"/>
          </a:xfrm>
        </p:spPr>
        <p:txBody>
          <a:bodyPr/>
          <a:lstStyle>
            <a:lvl1pPr>
              <a:buClr>
                <a:srgbClr val="F58C39"/>
              </a:buClr>
              <a:defRPr/>
            </a:lvl1pPr>
            <a:lvl2pPr>
              <a:buClr>
                <a:srgbClr val="F58C39"/>
              </a:buClr>
              <a:defRPr/>
            </a:lvl2pPr>
            <a:lvl3pPr>
              <a:buClr>
                <a:srgbClr val="F58C39"/>
              </a:buClr>
              <a:defRPr/>
            </a:lvl3pPr>
            <a:lvl4pPr>
              <a:buClr>
                <a:srgbClr val="F58C39"/>
              </a:buClr>
              <a:defRPr/>
            </a:lvl4pPr>
            <a:lvl5pPr>
              <a:buClr>
                <a:srgbClr val="F58C39"/>
              </a:buClr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58C3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110310"/>
          </a:xfrm>
        </p:spPr>
        <p:txBody>
          <a:bodyPr/>
          <a:lstStyle>
            <a:lvl1pPr>
              <a:buClr>
                <a:srgbClr val="F58C39"/>
              </a:buClr>
              <a:defRPr/>
            </a:lvl1pPr>
            <a:lvl2pPr>
              <a:buClr>
                <a:srgbClr val="F58C39"/>
              </a:buClr>
              <a:defRPr/>
            </a:lvl2pPr>
            <a:lvl3pPr>
              <a:buClr>
                <a:srgbClr val="F58C39"/>
              </a:buClr>
              <a:defRPr/>
            </a:lvl3pPr>
            <a:lvl4pPr>
              <a:buClr>
                <a:srgbClr val="F58C39"/>
              </a:buClr>
              <a:defRPr/>
            </a:lvl4pPr>
            <a:lvl5pPr>
              <a:buClr>
                <a:srgbClr val="F58C39"/>
              </a:buClr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735243" y="6358199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09420500-7F78-4A18-8044-1C19A45679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498"/>
          <a:stretch/>
        </p:blipFill>
        <p:spPr>
          <a:xfrm rot="482100">
            <a:off x="10851423" y="-585180"/>
            <a:ext cx="1993959" cy="196766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70F1677A-349A-4485-98C2-C445570CD90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10" y="5823851"/>
            <a:ext cx="1844433" cy="948056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28E830CD-D63A-4A79-8B46-AF56F513C96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5457" y="5762962"/>
            <a:ext cx="2883182" cy="116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91836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118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2077" y="346075"/>
            <a:ext cx="9448847" cy="1325563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6BA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57447" y="6346624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F0535914-48C1-4C04-BC36-A28D5C439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9720"/>
            <a:ext cx="10515600" cy="3625950"/>
          </a:xfrm>
        </p:spPr>
        <p:txBody>
          <a:bodyPr/>
          <a:lstStyle>
            <a:lvl1pPr>
              <a:buClr>
                <a:srgbClr val="F58C39"/>
              </a:buClr>
              <a:defRPr/>
            </a:lvl1pPr>
          </a:lstStyle>
          <a:p>
            <a:endParaRPr lang="fr-CA" dirty="0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3F64D3B3-46C4-4EF8-AFD1-14035258B9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498"/>
          <a:stretch/>
        </p:blipFill>
        <p:spPr>
          <a:xfrm rot="6345719">
            <a:off x="-475179" y="-413141"/>
            <a:ext cx="1577331" cy="155652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78DEE25-BDE4-4358-BE63-BAB06AA6582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10" y="5823851"/>
            <a:ext cx="1844433" cy="94805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97C28A5-130E-48AD-BFDD-F570FF9DB6B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5457" y="5762962"/>
            <a:ext cx="2883182" cy="116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564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118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865492" y="6352934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85D87591-1DC4-4A2D-B5DA-2ED78F9C07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538" y="5702703"/>
            <a:ext cx="2766407" cy="111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09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00B6BA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602342"/>
          </a:xfrm>
        </p:spPr>
        <p:txBody>
          <a:bodyPr/>
          <a:lstStyle>
            <a:lvl1pPr>
              <a:buClr>
                <a:srgbClr val="F58C39"/>
              </a:buClr>
              <a:defRPr sz="3200"/>
            </a:lvl1pPr>
            <a:lvl2pPr>
              <a:buClr>
                <a:srgbClr val="F58C39"/>
              </a:buClr>
              <a:defRPr sz="2800"/>
            </a:lvl2pPr>
            <a:lvl3pPr>
              <a:buClr>
                <a:srgbClr val="F58C39"/>
              </a:buClr>
              <a:defRPr sz="2400"/>
            </a:lvl3pPr>
            <a:lvl4pPr>
              <a:buClr>
                <a:srgbClr val="F58C39"/>
              </a:buClr>
              <a:defRPr sz="2000"/>
            </a:lvl4pPr>
            <a:lvl5pPr>
              <a:buClr>
                <a:srgbClr val="F58C39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9942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638695" y="6352097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C772D88D-9241-423A-867D-9137A6A25F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498"/>
          <a:stretch/>
        </p:blipFill>
        <p:spPr>
          <a:xfrm rot="3592507">
            <a:off x="-679839" y="5029521"/>
            <a:ext cx="2066953" cy="203969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B7710D32-6E35-4A3E-AF8E-A6428503F7A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538" y="5713606"/>
            <a:ext cx="2766407" cy="111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179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725" userDrawn="1">
          <p15:clr>
            <a:srgbClr val="FBAE40"/>
          </p15:clr>
        </p15:guide>
        <p15:guide id="2" pos="59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7595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2023-06-13</a:t>
            </a:fld>
            <a:endParaRPr lang="fr-CA" dirty="0"/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26757" y="6367680"/>
            <a:ext cx="1968661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508018" y="637504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00B6BA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5776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800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FFA93B0A-BE74-4AB6-8B6C-1401DF5A5C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538" y="5809858"/>
            <a:ext cx="2766407" cy="111476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60AAD3BE-EB8B-404D-83F7-FC435DD0F70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498"/>
          <a:stretch/>
        </p:blipFill>
        <p:spPr>
          <a:xfrm rot="482100">
            <a:off x="10851423" y="-585180"/>
            <a:ext cx="1993959" cy="196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93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770927" y="365125"/>
            <a:ext cx="95828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0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76005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2023-06-13</a:t>
            </a:fld>
            <a:endParaRPr lang="fr-CA" dirty="0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54612" y="6370536"/>
            <a:ext cx="2458138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73378" y="6370536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9603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59" r:id="rId12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D3A71D-0DAF-46BE-ADD9-7D6D5D204F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solidFill>
                  <a:srgbClr val="00B6BA"/>
                </a:solidFill>
              </a:rPr>
              <a:t>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E3967A-BDF2-46DC-B6C3-9E4E1ABBC7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552433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136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E0FCEC-7F13-46C4-9D62-CB684D671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6BA"/>
                </a:solidFill>
              </a:rPr>
              <a:t>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B905BE-BF1A-4D48-A062-9E6926BDF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603283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965AD7-4654-48FE-A4E7-49C1A5EEE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Titre de section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F03178-885B-49A3-A883-EA038557F7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53593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923BA0-4C96-486F-AD8D-256572753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6BA"/>
                </a:solidFill>
              </a:rPr>
              <a:t>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464464-322F-44C6-AA1B-20BB358E533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Texte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5759A9-3389-4ED4-8A7A-30296DF074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CA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4057471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506AE5-3308-45A0-AB11-E3CD21CF3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6BA"/>
                </a:solidFill>
              </a:rPr>
              <a:t>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4A7E13-E979-4AE0-9511-F66F762DDF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Sous-titre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8AF2C3-3EBF-4CEC-9A8B-9E7BE64E7AF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CA" dirty="0"/>
              <a:t>Texte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A6EE952-3D8D-40A7-88B7-C59564D153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CA" dirty="0"/>
              <a:t>Sous-titre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5429993-1D0B-47CE-9609-292D23EC473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CA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74000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805FAD-A79F-4C2A-8381-6E116B26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6BA"/>
                </a:solidFill>
              </a:rPr>
              <a:t>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254FDD-B1EC-4545-A745-D6D422CAE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292191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984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7E42BE-3E73-4579-B4F0-E63E4537B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6BA"/>
                </a:solidFill>
              </a:rPr>
              <a:t>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FE425A-0412-4EF3-ADFD-B85F05682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Image ou texte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ABA79A6-21C4-4EB9-8F64-BD3F62F93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CA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244534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A332EC-1C2E-4F5F-980B-7E8478BB1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B6BA"/>
                </a:solidFill>
              </a:rPr>
              <a:t>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61C7FB1-F77E-4565-90B5-4BDDC48C0D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908E2D-8D70-48C2-A8CB-6D8E7BE83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CA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2308715477"/>
      </p:ext>
    </p:extLst>
  </p:cSld>
  <p:clrMapOvr>
    <a:masterClrMapping/>
  </p:clrMapOvr>
</p:sld>
</file>

<file path=ppt/theme/theme1.xml><?xml version="1.0" encoding="utf-8"?>
<a:theme xmlns:a="http://schemas.openxmlformats.org/drawingml/2006/main" name="CIUSSS_gris">
  <a:themeElements>
    <a:clrScheme name="CIUSSS_gris">
      <a:dk1>
        <a:srgbClr val="181817"/>
      </a:dk1>
      <a:lt1>
        <a:sysClr val="window" lastClr="FFFFFF"/>
      </a:lt1>
      <a:dk2>
        <a:srgbClr val="181817"/>
      </a:dk2>
      <a:lt2>
        <a:srgbClr val="767171"/>
      </a:lt2>
      <a:accent1>
        <a:srgbClr val="0871D9"/>
      </a:accent1>
      <a:accent2>
        <a:srgbClr val="81C731"/>
      </a:accent2>
      <a:accent3>
        <a:srgbClr val="DB1A00"/>
      </a:accent3>
      <a:accent4>
        <a:srgbClr val="F79200"/>
      </a:accent4>
      <a:accent5>
        <a:srgbClr val="00858C"/>
      </a:accent5>
      <a:accent6>
        <a:srgbClr val="00B6BA"/>
      </a:accent6>
      <a:hlink>
        <a:srgbClr val="3333FF"/>
      </a:hlink>
      <a:folHlink>
        <a:srgbClr val="00FFFF"/>
      </a:folHlink>
    </a:clrScheme>
    <a:fontScheme name="CIUSS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USSS_gris" id="{15F89833-D393-4C74-83C7-C8F1C37438F7}" vid="{42FE2372-FE74-41B2-A963-720CFF4E231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CIUSSS_gris</Template>
  <TotalTime>1068</TotalTime>
  <Words>25</Words>
  <Application>Microsoft Office PowerPoint</Application>
  <PresentationFormat>Grand écran</PresentationFormat>
  <Paragraphs>21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Aharoni</vt:lpstr>
      <vt:lpstr>Arial</vt:lpstr>
      <vt:lpstr>Arial Black</vt:lpstr>
      <vt:lpstr>Calibri</vt:lpstr>
      <vt:lpstr>CIUSSS_gris</vt:lpstr>
      <vt:lpstr>Titre</vt:lpstr>
      <vt:lpstr>Titre</vt:lpstr>
      <vt:lpstr>Titre de section</vt:lpstr>
      <vt:lpstr>Titre</vt:lpstr>
      <vt:lpstr>Titre</vt:lpstr>
      <vt:lpstr>Titre</vt:lpstr>
      <vt:lpstr>Présentation PowerPoint</vt:lpstr>
      <vt:lpstr>Titre</vt:lpstr>
      <vt:lpstr>Titre</vt:lpstr>
      <vt:lpstr>Présentation PowerPoint</vt:lpstr>
    </vt:vector>
  </TitlesOfParts>
  <Company>Intitut univ. sante mentale Mtl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Isabelle Baril (CIUSSS EMTL)</cp:lastModifiedBy>
  <cp:revision>78</cp:revision>
  <cp:lastPrinted>2022-11-02T15:14:43Z</cp:lastPrinted>
  <dcterms:created xsi:type="dcterms:W3CDTF">2015-09-08T18:01:26Z</dcterms:created>
  <dcterms:modified xsi:type="dcterms:W3CDTF">2023-06-13T14:39:57Z</dcterms:modified>
</cp:coreProperties>
</file>